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jit1OmhCALyJR6wisT3OEzoaSJ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EB971E-CE81-4BA1-B97B-10B0C39643D4}">
  <a:tblStyle styleId="{4EEB971E-CE81-4BA1-B97B-10B0C39643D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f5220de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f5220de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f5220de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f5220de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f5220de4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f5220de4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333897" y="322216"/>
            <a:ext cx="7746365" cy="7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Sanitizer Vending Machine</a:t>
            </a:r>
            <a:endParaRPr sz="2800" b="1" u="sng"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3522661" y="1381271"/>
            <a:ext cx="7929155" cy="436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Kshitiz – GEE/1840176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Amresh Kumar – GEC/1840073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Pravin Kumar – GEC/1840072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Siddharth K</a:t>
            </a:r>
            <a:r>
              <a:rPr lang="en-US" sz="1800" dirty="0" smtClean="0"/>
              <a:t>umar </a:t>
            </a:r>
            <a:r>
              <a:rPr lang="en-US" sz="1800" dirty="0"/>
              <a:t>– GWT/1840367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Dhanesh K</a:t>
            </a:r>
            <a:r>
              <a:rPr lang="en-US" sz="1800" dirty="0" smtClean="0"/>
              <a:t>umar </a:t>
            </a:r>
            <a:r>
              <a:rPr lang="en-US" sz="1800" dirty="0"/>
              <a:t>– </a:t>
            </a:r>
            <a:r>
              <a:rPr lang="en-US" sz="1800" dirty="0" smtClean="0"/>
              <a:t>GEC/1840061</a:t>
            </a: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Atish D</a:t>
            </a:r>
            <a:r>
              <a:rPr lang="en-US" sz="1800" dirty="0" smtClean="0"/>
              <a:t>eepankar </a:t>
            </a:r>
            <a:r>
              <a:rPr lang="en-US" sz="1800" dirty="0"/>
              <a:t>(Student guide, GEC/2k16-2k20)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Kaushik Suman (Student guide, GEE/2k14-2k18)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Panikar (Student guide , GEC/2k16-2k20) 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Dr. Anupama Marwaha (Faculty Advisor, Professor ECE Dept., SLIET)</a:t>
            </a:r>
            <a:endParaRPr sz="1800" dirty="0"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r="33280"/>
          <a:stretch/>
        </p:blipFill>
        <p:spPr>
          <a:xfrm>
            <a:off x="0" y="433254"/>
            <a:ext cx="3291840" cy="62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3801" y="5926229"/>
            <a:ext cx="735921" cy="824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Novelty and Utility of SVM</a:t>
            </a:r>
            <a:endParaRPr sz="2800" b="1" u="sng" dirty="0"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1"/>
          </p:nvPr>
        </p:nvSpPr>
        <p:spPr>
          <a:xfrm>
            <a:off x="839788" y="1171167"/>
            <a:ext cx="5157787" cy="51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0" dirty="0"/>
              <a:t>Novelty</a:t>
            </a:r>
            <a:endParaRPr b="0" dirty="0"/>
          </a:p>
        </p:txBody>
      </p:sp>
      <p:sp>
        <p:nvSpPr>
          <p:cNvPr id="147" name="Google Shape;147;p6"/>
          <p:cNvSpPr txBox="1">
            <a:spLocks noGrp="1"/>
          </p:cNvSpPr>
          <p:nvPr>
            <p:ph type="body" idx="2"/>
          </p:nvPr>
        </p:nvSpPr>
        <p:spPr>
          <a:xfrm>
            <a:off x="839787" y="1782264"/>
            <a:ext cx="5157787" cy="44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Our Vending Machine is small in size and compact due to which weight is less.</a:t>
            </a: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Our SVM work on Li-Po Battery which is completely DC and does not take power from AC Power Source.</a:t>
            </a: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It can save 90% of the Sanitizer and only use 10% sanitizer for sanitization purpose as compared to drop dispenser.</a:t>
            </a: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It also provide touchless starting due to use of   Wi-Fi Module.</a:t>
            </a: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It can be installed vary easily at any place and easy to transport from one place to another place.</a:t>
            </a: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This machine is durable, compact in size and easy to operate as compared to market SVM.</a:t>
            </a:r>
            <a:endParaRPr dirty="0"/>
          </a:p>
          <a:p>
            <a:pPr marL="228600" lvl="0" indent="-1143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sp>
        <p:nvSpPr>
          <p:cNvPr id="148" name="Google Shape;148;p6"/>
          <p:cNvSpPr txBox="1">
            <a:spLocks noGrp="1"/>
          </p:cNvSpPr>
          <p:nvPr>
            <p:ph type="body" idx="3"/>
          </p:nvPr>
        </p:nvSpPr>
        <p:spPr>
          <a:xfrm>
            <a:off x="6097588" y="1179876"/>
            <a:ext cx="5183188" cy="51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0" dirty="0"/>
              <a:t>Utility</a:t>
            </a:r>
            <a:endParaRPr b="0" dirty="0"/>
          </a:p>
        </p:txBody>
      </p:sp>
      <p:sp>
        <p:nvSpPr>
          <p:cNvPr id="149" name="Google Shape;149;p6"/>
          <p:cNvSpPr txBox="1">
            <a:spLocks noGrp="1"/>
          </p:cNvSpPr>
          <p:nvPr>
            <p:ph type="body" idx="4"/>
          </p:nvPr>
        </p:nvSpPr>
        <p:spPr>
          <a:xfrm>
            <a:off x="6097588" y="1782264"/>
            <a:ext cx="5183188" cy="368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It is used in small scale utility in for home purposes, self utility purposes, small office, etc.</a:t>
            </a: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In large scale utility, it can be used in Cinema Halls, Shopping Complex/Malls, Voting Center, Railway Stations, Police Stations, Industries, Companies, etc. </a:t>
            </a:r>
            <a:endParaRPr dirty="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>
          <a:xfrm>
            <a:off x="685800" y="740227"/>
            <a:ext cx="3680885" cy="4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Market Potential</a:t>
            </a:r>
            <a:endParaRPr sz="2800" b="1" u="sng" dirty="0"/>
          </a:p>
        </p:txBody>
      </p:sp>
      <p:pic>
        <p:nvPicPr>
          <p:cNvPr id="155" name="Google Shape;155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37011" y="1321371"/>
            <a:ext cx="6005080" cy="418831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>
            <a:spLocks noGrp="1"/>
          </p:cNvSpPr>
          <p:nvPr>
            <p:ph type="body" idx="2"/>
          </p:nvPr>
        </p:nvSpPr>
        <p:spPr>
          <a:xfrm>
            <a:off x="685799" y="1451669"/>
            <a:ext cx="4878978" cy="4757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dirty="0"/>
              <a:t>All the SVM used in public places are </a:t>
            </a:r>
            <a:r>
              <a:rPr lang="en-US" b="1" dirty="0"/>
              <a:t>working on AC supply</a:t>
            </a:r>
            <a:r>
              <a:rPr lang="en-US" dirty="0"/>
              <a:t>, and we all know that </a:t>
            </a:r>
            <a:r>
              <a:rPr lang="en-US" b="1" dirty="0"/>
              <a:t>corona is not dependent of electricity</a:t>
            </a:r>
            <a:r>
              <a:rPr lang="en-US" dirty="0"/>
              <a:t>. So, we have to use that type of SVM which is 24*7 available 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dirty="0"/>
              <a:t>We will </a:t>
            </a:r>
            <a:r>
              <a:rPr lang="en-US" b="1" dirty="0"/>
              <a:t>work on fully touchless  </a:t>
            </a:r>
            <a:r>
              <a:rPr lang="en-US" dirty="0"/>
              <a:t>SVM which is not available on market, even power button is also </a:t>
            </a:r>
            <a:r>
              <a:rPr lang="en-US" b="1" dirty="0"/>
              <a:t>controlled by smart gadgets</a:t>
            </a:r>
            <a:r>
              <a:rPr lang="en-US" dirty="0"/>
              <a:t> like </a:t>
            </a:r>
            <a:r>
              <a:rPr lang="en-US" dirty="0" smtClean="0"/>
              <a:t>smart phones.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dirty="0"/>
              <a:t>The main thing is price for any product to be in market .so, we want to introduce that </a:t>
            </a:r>
            <a:r>
              <a:rPr lang="en-US" b="1" dirty="0"/>
              <a:t>not even a single company provide the same feature in our project</a:t>
            </a:r>
            <a:r>
              <a:rPr lang="en-US" sz="1800" b="1" dirty="0"/>
              <a:t> budget.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dirty="0"/>
              <a:t>NOT even a single report shows decrementation in market value of SVM in next 5-10 years..!!!</a:t>
            </a:r>
            <a:endParaRPr dirty="0"/>
          </a:p>
          <a:p>
            <a:pPr marL="28575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28575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1343473" y="381000"/>
            <a:ext cx="978172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b="1" u="sng" dirty="0"/>
          </a:p>
        </p:txBody>
      </p:sp>
      <p:sp>
        <p:nvSpPr>
          <p:cNvPr id="162" name="Google Shape;162;p8"/>
          <p:cNvSpPr txBox="1">
            <a:spLocks noGrp="1"/>
          </p:cNvSpPr>
          <p:nvPr>
            <p:ph type="body" idx="1"/>
          </p:nvPr>
        </p:nvSpPr>
        <p:spPr>
          <a:xfrm>
            <a:off x="0" y="4697278"/>
            <a:ext cx="12161016" cy="81551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dirty="0">
                <a:solidFill>
                  <a:schemeClr val="lt1"/>
                </a:solidFill>
              </a:rPr>
              <a:t> From our aspects ,the market potential of our product  is very high as compared to many.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7741416" y="91866"/>
          <a:ext cx="4419600" cy="4378400"/>
        </p:xfrm>
        <a:graphic>
          <a:graphicData uri="http://schemas.openxmlformats.org/drawingml/2006/table">
            <a:tbl>
              <a:tblPr firstRow="1" bandRow="1">
                <a:noFill/>
                <a:tableStyleId>{4EEB971E-CE81-4BA1-B97B-10B0C39643D4}</a:tableStyleId>
              </a:tblPr>
              <a:tblGrid>
                <a:gridCol w="13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year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Market value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CAGR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2019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$2.2 Billion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95</a:t>
                      </a:r>
                      <a:endParaRPr dirty="0"/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2025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Upto</a:t>
                      </a:r>
                      <a:r>
                        <a:rPr lang="en-US" sz="1800" dirty="0"/>
                        <a:t> $5.5 Billion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88</a:t>
                      </a:r>
                      <a:endParaRPr/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CAGR</a:t>
                      </a:r>
                      <a:endParaRPr sz="180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17.0%</a:t>
                      </a:r>
                      <a:endParaRPr sz="180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90</a:t>
                      </a:r>
                      <a:endParaRPr/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10694085" y="91866"/>
            <a:ext cx="1500809" cy="437841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Algerian"/>
                <a:ea typeface="Algerian"/>
                <a:cs typeface="Algerian"/>
                <a:sym typeface="Algerian"/>
              </a:rPr>
              <a:t>GROWTH RATE</a:t>
            </a:r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1946"/>
          <a:stretch/>
        </p:blipFill>
        <p:spPr>
          <a:xfrm>
            <a:off x="4480" y="91866"/>
            <a:ext cx="7736936" cy="438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58874" y="5576028"/>
            <a:ext cx="12043267" cy="121033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thinking is that we keep our product not up to project level only but 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want to introduce in market as soon as possible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685800" y="461553"/>
            <a:ext cx="6037217" cy="75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/>
              <a:t>What Next or future upgradations </a:t>
            </a:r>
            <a:endParaRPr sz="2800" b="1" u="sng"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685800" y="1469088"/>
            <a:ext cx="11044646" cy="454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In Future, we are planning to add Microbes scanner to the SVM for the detection of Microbes (Bacteria, Viruses,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       etc.).</a:t>
            </a:r>
            <a:endParaRPr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We are planning to add advanced form of Sanitizer Tank, which is basically capable to make sanitizer by itself.</a:t>
            </a:r>
            <a:endParaRPr sz="180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We are also planning to add an air purifier to the SVM, which generally purify the air inside the room where SVM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      is put inside.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839787" y="664119"/>
            <a:ext cx="3932237" cy="50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/>
              <a:t>Industry in Institute</a:t>
            </a:r>
            <a:endParaRPr sz="2800" b="1" u="sng"/>
          </a:p>
        </p:txBody>
      </p:sp>
      <p:sp>
        <p:nvSpPr>
          <p:cNvPr id="178" name="Google Shape;178;p10"/>
          <p:cNvSpPr txBox="1">
            <a:spLocks noGrp="1"/>
          </p:cNvSpPr>
          <p:nvPr>
            <p:ph type="body" idx="2"/>
          </p:nvPr>
        </p:nvSpPr>
        <p:spPr>
          <a:xfrm>
            <a:off x="839787" y="1317172"/>
            <a:ext cx="10742612" cy="99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i="1" dirty="0"/>
              <a:t>“Every Institute should have student workforce to yield at least a mini market potential with the help of pursuing students or Alumni to enforce a startup or providing raw workforce/services to any corporation or industry”. 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i="1" dirty="0"/>
              <a:t>                                                                                                                                                                         </a:t>
            </a:r>
            <a:r>
              <a:rPr lang="en-US" b="1" dirty="0"/>
              <a:t>- Atish Deepankar</a:t>
            </a:r>
            <a:endParaRPr b="1" dirty="0"/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4928" y="2958737"/>
            <a:ext cx="4316866" cy="2762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Thank You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35" y="1384589"/>
            <a:ext cx="2023630" cy="2023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3643" y="4646712"/>
            <a:ext cx="5650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000" b="1" dirty="0" smtClean="0"/>
              <a:t>Any Query?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0015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9" y="725344"/>
            <a:ext cx="10515600" cy="613930"/>
          </a:xfrm>
        </p:spPr>
        <p:txBody>
          <a:bodyPr>
            <a:normAutofit/>
          </a:bodyPr>
          <a:lstStyle/>
          <a:p>
            <a:r>
              <a:rPr lang="en-US" sz="2800" b="1" u="sng" dirty="0" smtClean="0"/>
              <a:t>Contents</a:t>
            </a:r>
            <a:endParaRPr lang="en-US" sz="2800" b="1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64830"/>
              </p:ext>
            </p:extLst>
          </p:nvPr>
        </p:nvGraphicFramePr>
        <p:xfrm>
          <a:off x="865909" y="1689484"/>
          <a:ext cx="1051560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964">
                  <a:extLst>
                    <a:ext uri="{9D8B030D-6E8A-4147-A177-3AD203B41FA5}">
                      <a16:colId xmlns:a16="http://schemas.microsoft.com/office/drawing/2014/main" val="3054829413"/>
                    </a:ext>
                  </a:extLst>
                </a:gridCol>
                <a:gridCol w="9940636">
                  <a:extLst>
                    <a:ext uri="{9D8B030D-6E8A-4147-A177-3AD203B41FA5}">
                      <a16:colId xmlns:a16="http://schemas.microsoft.com/office/drawing/2014/main" val="2057872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01.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dirty="0" smtClean="0"/>
                        <a:t>SVM (Sanitizer Vending Machine) </a:t>
                      </a:r>
                      <a:endParaRPr lang="en-US" sz="1800" b="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6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02.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PIR Sensor and its interfacing with Arduino &amp; Mist Atomizer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7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03.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Mist Atomizer and its Mechanism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1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04.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Circuit Diagram of Mist Atomizer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05.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Designing of SVM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3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06.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Novelty and Utility of SVM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45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07.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Market Potential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78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08.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What next or Future</a:t>
                      </a:r>
                      <a:r>
                        <a:rPr lang="en-US" sz="1800" baseline="0" dirty="0" smtClean="0"/>
                        <a:t> Upgradations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032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09.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Industry in Institute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69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10.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Any</a:t>
                      </a:r>
                      <a:r>
                        <a:rPr lang="en-IN" sz="1800" baseline="0" dirty="0" smtClean="0"/>
                        <a:t> Query?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20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65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99498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9788" y="714103"/>
            <a:ext cx="4916578" cy="51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 smtClean="0"/>
              <a:t>SVM (Sanitizer Vending Machine)</a:t>
            </a:r>
            <a:endParaRPr sz="2800" b="1" u="sng" dirty="0"/>
          </a:p>
        </p:txBody>
      </p:sp>
      <p:pic>
        <p:nvPicPr>
          <p:cNvPr id="92" name="Google Shape;92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45625" y="971006"/>
            <a:ext cx="3558397" cy="52737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7825241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The Sanitizer Vending Machine </a:t>
            </a:r>
            <a:r>
              <a:rPr lang="en-US" sz="1800" dirty="0" smtClean="0"/>
              <a:t>is an </a:t>
            </a:r>
            <a:r>
              <a:rPr lang="en-US" sz="1800" dirty="0"/>
              <a:t>automatic sanitizer dispenser machine.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It is a </a:t>
            </a:r>
            <a:r>
              <a:rPr lang="en-US" sz="1800" dirty="0" smtClean="0"/>
              <a:t>touchless </a:t>
            </a:r>
            <a:r>
              <a:rPr lang="en-US" sz="1800" dirty="0"/>
              <a:t>machine, which is used to reduce the risk of contact with SVM.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The </a:t>
            </a:r>
            <a:r>
              <a:rPr lang="en-US" sz="1800" dirty="0" smtClean="0"/>
              <a:t>touchless </a:t>
            </a:r>
            <a:r>
              <a:rPr lang="en-US" sz="1800" dirty="0"/>
              <a:t>mechanism is completely based on Infrared sensing for dispensing sanitizer using PIR Sensor.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It also saves sanitizer through </a:t>
            </a:r>
            <a:r>
              <a:rPr lang="en-US" sz="1800" dirty="0" smtClean="0"/>
              <a:t>mist mechanism.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smtClean="0"/>
              <a:t>It can also be booted by </a:t>
            </a:r>
            <a:r>
              <a:rPr lang="en-US" sz="1800" dirty="0"/>
              <a:t>mobile </a:t>
            </a:r>
            <a:r>
              <a:rPr lang="en-US" sz="1800" dirty="0" smtClean="0"/>
              <a:t>phones.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The Components used in SVM are PIR Sensor, Arduino Board, Li-Po Battery   (12V), Mist Atomizer, Wi-Fi Module and Container.</a:t>
            </a:r>
            <a:endParaRPr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839788" y="377825"/>
            <a:ext cx="3932237" cy="75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PIR Sensor </a:t>
            </a:r>
            <a:endParaRPr sz="2800" b="1" u="sng"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2"/>
          </p:nvPr>
        </p:nvSpPr>
        <p:spPr>
          <a:xfrm>
            <a:off x="839788" y="1311025"/>
            <a:ext cx="5212669" cy="144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/>
              <a:t>It stands for passive infrared sensor (PIR) </a:t>
            </a:r>
            <a:r>
              <a:rPr lang="en-US" sz="1800" dirty="0" smtClean="0"/>
              <a:t>i.e. </a:t>
            </a:r>
            <a:r>
              <a:rPr lang="en-US" sz="1800" dirty="0"/>
              <a:t>measures </a:t>
            </a:r>
            <a:r>
              <a:rPr lang="en-US" sz="1800" dirty="0" smtClean="0"/>
              <a:t>the difference of Infrared Radiations.</a:t>
            </a:r>
            <a:endParaRPr sz="1800"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/>
              <a:t>It detects the moving object which emits IR </a:t>
            </a:r>
            <a:r>
              <a:rPr lang="en-US" sz="1800" dirty="0" smtClean="0"/>
              <a:t>Radiations.</a:t>
            </a:r>
            <a:endParaRPr sz="1800"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/>
              <a:t>It operates on D.C. 5V &amp; gives output up to 3.4V.</a:t>
            </a:r>
            <a:endParaRPr sz="1800" dirty="0"/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l="1338" t="421" r="7312" b="4497"/>
          <a:stretch/>
        </p:blipFill>
        <p:spPr>
          <a:xfrm>
            <a:off x="7750628" y="3416129"/>
            <a:ext cx="2934789" cy="328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 l="7892" t="29874" r="8555" b="3498"/>
          <a:stretch/>
        </p:blipFill>
        <p:spPr>
          <a:xfrm>
            <a:off x="6299339" y="655512"/>
            <a:ext cx="5172893" cy="276061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/>
        </p:nvSpPr>
        <p:spPr>
          <a:xfrm>
            <a:off x="839786" y="2665016"/>
            <a:ext cx="5764213" cy="75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8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PIR Interfacing with Arduino &amp; Atomizer</a:t>
            </a:r>
            <a:endParaRPr dirty="0"/>
          </a:p>
        </p:txBody>
      </p:sp>
      <p:sp>
        <p:nvSpPr>
          <p:cNvPr id="103" name="Google Shape;103;p3"/>
          <p:cNvSpPr txBox="1"/>
          <p:nvPr/>
        </p:nvSpPr>
        <p:spPr>
          <a:xfrm>
            <a:off x="839787" y="3534988"/>
            <a:ext cx="3932237" cy="144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839786" y="3584848"/>
            <a:ext cx="5212671" cy="294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PIR has three pins VCC (Connected to 5V Arduino port), OUT (Input of Mist Atomizer), GND(connected to GND of Arduino Port).</a:t>
            </a:r>
            <a:endParaRPr sz="1800" dirty="0"/>
          </a:p>
          <a:p>
            <a:pPr marL="285750" marR="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positive terminal of the Atomizer is connected to output of PIR Sensor and the negative is connected with the GND of Arduino. </a:t>
            </a:r>
            <a:endParaRPr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685799" y="718608"/>
            <a:ext cx="3680885" cy="59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Mist Atomizer</a:t>
            </a:r>
            <a:endParaRPr sz="2800" b="1" u="sng" dirty="0"/>
          </a:p>
        </p:txBody>
      </p:sp>
      <p:pic>
        <p:nvPicPr>
          <p:cNvPr id="110" name="Google Shape;110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29495" y="1309098"/>
            <a:ext cx="3700599" cy="370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>
            <a:spLocks noGrp="1"/>
          </p:cNvSpPr>
          <p:nvPr>
            <p:ph type="body" idx="2"/>
          </p:nvPr>
        </p:nvSpPr>
        <p:spPr>
          <a:xfrm>
            <a:off x="685799" y="1563551"/>
            <a:ext cx="6542315" cy="442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The main purpose for using mist atomizer is to save sanitizer by making </a:t>
            </a:r>
            <a:r>
              <a:rPr lang="en-US" sz="1800" dirty="0" smtClean="0"/>
              <a:t>fog.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This is 5V DC Ultrasonic Humidifiers Power Circuit Board with Atomizing Chip Moisture Film Humidification atomization machine 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This Ultrasonic Humidifier Piezoelectric Transmitter module works on the principle of </a:t>
            </a:r>
            <a:r>
              <a:rPr lang="en-US" sz="1800" dirty="0" smtClean="0"/>
              <a:t>cavitations </a:t>
            </a:r>
            <a:r>
              <a:rPr lang="en-US" sz="1800" dirty="0"/>
              <a:t>produced by sound waves.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Just providing the DC (3-12)V power supply it will turn into a mini ultrasonic atomizer. 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5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Circuit diagram of Mist Atomizer</a:t>
            </a:r>
            <a:endParaRPr sz="2800" b="1" u="sng" dirty="0"/>
          </a:p>
        </p:txBody>
      </p:sp>
      <p:sp>
        <p:nvSpPr>
          <p:cNvPr id="117" name="Google Shape;117;p5"/>
          <p:cNvSpPr txBox="1"/>
          <p:nvPr/>
        </p:nvSpPr>
        <p:spPr>
          <a:xfrm>
            <a:off x="685801" y="1767840"/>
            <a:ext cx="4961708" cy="262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USED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PIEZOELECTRIC DISK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 NE555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IRF Z44 MOSFET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NANO-FARAD CAPACITORS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 NANA-FARAD CAPACITORS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 MICRO-HENRY INDUCTOR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5K VARIABLE RESISTORS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4509" y="1347516"/>
            <a:ext cx="6862355" cy="451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f5220de40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Designing of SVM </a:t>
            </a:r>
            <a:r>
              <a:rPr lang="en-US" dirty="0"/>
              <a:t>	</a:t>
            </a:r>
            <a:endParaRPr dirty="0"/>
          </a:p>
        </p:txBody>
      </p:sp>
      <p:sp>
        <p:nvSpPr>
          <p:cNvPr id="124" name="Google Shape;124;gcf5220de40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180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A unique and highly functional design by keeping two sections separate where one induces the role for keeping the liquid i.e., sanitizer liquid and the other one for electronics </a:t>
            </a:r>
            <a:endParaRPr dirty="0"/>
          </a:p>
        </p:txBody>
      </p:sp>
      <p:pic>
        <p:nvPicPr>
          <p:cNvPr id="125" name="Google Shape;125;gcf5220de40_0_0"/>
          <p:cNvPicPr preferRelativeResize="0"/>
          <p:nvPr/>
        </p:nvPicPr>
        <p:blipFill rotWithShape="1">
          <a:blip r:embed="rId3">
            <a:alphaModFix/>
          </a:blip>
          <a:srcRect l="46560" t="25975" r="33093" b="21483"/>
          <a:stretch/>
        </p:blipFill>
        <p:spPr>
          <a:xfrm>
            <a:off x="7795626" y="495550"/>
            <a:ext cx="3670099" cy="53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f5220de40_0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Why two sections ?</a:t>
            </a:r>
            <a:endParaRPr sz="2800" b="1" u="sng" dirty="0"/>
          </a:p>
        </p:txBody>
      </p:sp>
      <p:pic>
        <p:nvPicPr>
          <p:cNvPr id="131" name="Google Shape;131;gcf5220de40_0_9"/>
          <p:cNvPicPr preferRelativeResize="0"/>
          <p:nvPr/>
        </p:nvPicPr>
        <p:blipFill rotWithShape="1">
          <a:blip r:embed="rId3">
            <a:alphaModFix/>
          </a:blip>
          <a:srcRect l="44363" t="18941" r="35861" b="16608"/>
          <a:stretch/>
        </p:blipFill>
        <p:spPr>
          <a:xfrm>
            <a:off x="5505816" y="1459375"/>
            <a:ext cx="2576002" cy="47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cf5220de40_0_9"/>
          <p:cNvPicPr preferRelativeResize="0"/>
          <p:nvPr/>
        </p:nvPicPr>
        <p:blipFill rotWithShape="1">
          <a:blip r:embed="rId4">
            <a:alphaModFix/>
          </a:blip>
          <a:srcRect l="44253" t="19532" r="34212" b="11176"/>
          <a:stretch/>
        </p:blipFill>
        <p:spPr>
          <a:xfrm>
            <a:off x="8871989" y="1459375"/>
            <a:ext cx="2625326" cy="47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cf5220de40_0_9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4140201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In this integrated design you can fill directly 2 sanitizer bottle with standard size cap</a:t>
            </a:r>
            <a:endParaRPr sz="1800" dirty="0"/>
          </a:p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Or you can directly fill it by pouring the liquid sanitizer 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f5220de40_0_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Why Keep it at 45</a:t>
            </a:r>
            <a:r>
              <a:rPr lang="en-US" sz="2800" b="1" u="sng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° tilted not Rectangular ? </a:t>
            </a:r>
            <a:r>
              <a:rPr lang="en-US" sz="2800" b="1" u="sng" dirty="0"/>
              <a:t> </a:t>
            </a:r>
            <a:endParaRPr sz="2800" b="1" u="sng" dirty="0"/>
          </a:p>
        </p:txBody>
      </p:sp>
      <p:pic>
        <p:nvPicPr>
          <p:cNvPr id="139" name="Google Shape;139;gcf5220de40_0_14"/>
          <p:cNvPicPr preferRelativeResize="0"/>
          <p:nvPr/>
        </p:nvPicPr>
        <p:blipFill rotWithShape="1">
          <a:blip r:embed="rId3">
            <a:alphaModFix/>
          </a:blip>
          <a:srcRect l="47769" t="16310" r="38827" b="14398"/>
          <a:stretch/>
        </p:blipFill>
        <p:spPr>
          <a:xfrm>
            <a:off x="9168000" y="1248800"/>
            <a:ext cx="1634126" cy="47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cf5220de40_0_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153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By keeping it at 45</a:t>
            </a:r>
            <a:r>
              <a:rPr lang="en-US" sz="1800" b="1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° </a:t>
            </a:r>
            <a:r>
              <a:rPr lang="en-US" sz="1800" dirty="0"/>
              <a:t>the user can easily target there hand in front of the sanitizer and can use it </a:t>
            </a:r>
            <a:endParaRPr sz="1800" dirty="0"/>
          </a:p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The second advantage is of the aesthetics it looks sharp. </a:t>
            </a:r>
            <a:endParaRPr sz="1800"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1002</Words>
  <Application>Microsoft Office PowerPoint</Application>
  <PresentationFormat>Widescreen</PresentationFormat>
  <Paragraphs>114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Algerian</vt:lpstr>
      <vt:lpstr>Arial</vt:lpstr>
      <vt:lpstr>Calibri</vt:lpstr>
      <vt:lpstr>Noto Sans Symbols</vt:lpstr>
      <vt:lpstr>Office Theme</vt:lpstr>
      <vt:lpstr>Sanitizer Vending Machine</vt:lpstr>
      <vt:lpstr>Contents</vt:lpstr>
      <vt:lpstr>SVM (Sanitizer Vending Machine)</vt:lpstr>
      <vt:lpstr>PIR Sensor </vt:lpstr>
      <vt:lpstr>Mist Atomizer</vt:lpstr>
      <vt:lpstr>Circuit diagram of Mist Atomizer</vt:lpstr>
      <vt:lpstr>Designing of SVM  </vt:lpstr>
      <vt:lpstr>Why two sections ?</vt:lpstr>
      <vt:lpstr>Why Keep it at 45° tilted not Rectangular ?  </vt:lpstr>
      <vt:lpstr>Novelty and Utility of SVM</vt:lpstr>
      <vt:lpstr>Market Potential</vt:lpstr>
      <vt:lpstr>PowerPoint Presentation</vt:lpstr>
      <vt:lpstr>What Next or future upgradations </vt:lpstr>
      <vt:lpstr>Industry in Institute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Sanitizer Vending Machine</dc:title>
  <dc:creator>HP</dc:creator>
  <cp:lastModifiedBy>HP</cp:lastModifiedBy>
  <cp:revision>11</cp:revision>
  <dcterms:created xsi:type="dcterms:W3CDTF">2021-04-08T07:28:10Z</dcterms:created>
  <dcterms:modified xsi:type="dcterms:W3CDTF">2021-06-09T10:55:16Z</dcterms:modified>
</cp:coreProperties>
</file>